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84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848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24,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430001" cy="1325722"/>
          </a:xfrm>
        </p:spPr>
        <p:txBody>
          <a:bodyPr>
            <a:noAutofit/>
          </a:bodyPr>
          <a:lstStyle/>
          <a:p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Percentage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of Homeless Students in Districts in Queens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05726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seven school districts in Queens, District 24 falls in the middle in terms 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8" y="1283080"/>
            <a:ext cx="7214945" cy="4252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24.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28" y="1113046"/>
            <a:ext cx="7433773" cy="4665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24.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24</a:t>
            </a:r>
            <a:endParaRPr lang="en-US" b="1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33" y="1117599"/>
            <a:ext cx="7427920" cy="4640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n District 24</a:t>
            </a:r>
            <a:r>
              <a:rPr lang="en-US" b="1" dirty="0" smtClean="0">
                <a:solidFill>
                  <a:srgbClr val="FF0000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FF0000"/>
                </a:solidFill>
                <a:cs typeface="Founders Grotesk Medium"/>
              </a:rPr>
            </a:br>
            <a:endParaRPr lang="en-US" b="1" dirty="0">
              <a:solidFill>
                <a:srgbClr val="FF000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40%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92" y="1018941"/>
            <a:ext cx="7955104" cy="473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Mid-Year School Transfers in District 24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15%</a:t>
            </a:r>
            <a:r>
              <a:rPr lang="en-US" sz="2200" b="1" dirty="0" smtClean="0">
                <a:solidFill>
                  <a:srgbClr val="FF0000"/>
                </a:solidFill>
                <a:cs typeface="Helvetica"/>
              </a:rPr>
              <a:t> </a:t>
            </a:r>
            <a:r>
              <a:rPr lang="en-US" sz="2200" b="1" dirty="0" smtClean="0">
                <a:cs typeface="Helvetica"/>
              </a:rPr>
              <a:t>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31%.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85852"/>
            <a:ext cx="6362700" cy="2105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2200" y="3410468"/>
            <a:ext cx="14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02060"/>
                </a:solidFill>
                <a:cs typeface="Founders Grotesk Medium"/>
              </a:rPr>
              <a:t>Chronic Absenteeism Among Homeless Students in District 24</a:t>
            </a:r>
            <a:endParaRPr lang="en-US" sz="3800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Half of students living in shelters were chronically absent in District 24.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4379543"/>
            <a:ext cx="3787110" cy="8395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1367" y="3720322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45700" y="3720322"/>
            <a:ext cx="140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0" y="1366027"/>
            <a:ext cx="6210300" cy="2354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District 24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24 </a:t>
            </a:r>
            <a:r>
              <a:rPr lang="en-US" sz="2200" b="1" dirty="0" smtClean="0"/>
              <a:t>ranks low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District 24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24, </a:t>
            </a:r>
            <a:r>
              <a:rPr lang="en-US" sz="2200" b="1" dirty="0" smtClean="0"/>
              <a:t>students living in shelters had the highest suspension rate at 6.1%.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333500"/>
            <a:ext cx="6442413" cy="231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56" y="3644900"/>
            <a:ext cx="5778500" cy="1185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Additional Needs of Homeless Students in District 24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Compared to low-income housed students, homeless students were referred late for special education services at higher </a:t>
            </a:r>
            <a:r>
              <a:rPr lang="en-US" sz="2200" dirty="0" smtClean="0"/>
              <a:t>rates.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1" y="1203888"/>
            <a:ext cx="6819682" cy="4504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291207" cy="5480494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24</a:t>
            </a:r>
            <a:endParaRPr lang="en-US" b="1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24, </a:t>
            </a:r>
            <a:r>
              <a:rPr lang="en-US" sz="2200" b="1" dirty="0" smtClean="0">
                <a:latin typeface="Helvetica"/>
                <a:cs typeface="Helvetica"/>
              </a:rPr>
              <a:t>only around a quarter of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130299"/>
            <a:ext cx="7528905" cy="4686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</a:t>
            </a:r>
            <a:r>
              <a:rPr lang="en-US" b="1" dirty="0" smtClean="0">
                <a:cs typeface="Founders Grotesk Medium"/>
              </a:rPr>
              <a:t>District 24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30%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07" y="1643534"/>
            <a:ext cx="7667233" cy="4388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the graduation rate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that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</a:t>
            </a:r>
            <a:r>
              <a:rPr lang="en-US" b="1" dirty="0" smtClean="0">
                <a:cs typeface="Founders Grotesk Medium"/>
              </a:rPr>
              <a:t>District 24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24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193800"/>
            <a:ext cx="7688064" cy="4556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24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24 was 60%.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8" y="1328047"/>
            <a:ext cx="7307091" cy="4501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63" y="101600"/>
            <a:ext cx="4365363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36" y="101600"/>
            <a:ext cx="4209864" cy="6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16" y="649618"/>
            <a:ext cx="7472284" cy="5563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23" y="939800"/>
            <a:ext cx="1555575" cy="5843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4716" y="570468"/>
            <a:ext cx="221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 District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668244" cy="5424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27867" cy="586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994270"/>
            <a:ext cx="4864100" cy="525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3,500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24.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12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24</a:t>
            </a:r>
            <a:endParaRPr lang="en-US" b="1" dirty="0">
              <a:solidFill>
                <a:srgbClr val="FF0000"/>
              </a:solidFill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36" y="1082599"/>
            <a:ext cx="5087930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24?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475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2,957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88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14" y="1707733"/>
            <a:ext cx="5498637" cy="2194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24</a:t>
            </a:r>
            <a:endParaRPr lang="en-US" b="1" dirty="0">
              <a:solidFill>
                <a:srgbClr val="FF0000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6%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 smtClean="0"/>
              <a:t>Another 2%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666291"/>
            <a:ext cx="6191250" cy="275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9719</TotalTime>
  <Words>1450</Words>
  <Application>Microsoft Macintosh PowerPoint</Application>
  <PresentationFormat>Widescreen</PresentationFormat>
  <Paragraphs>148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24,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24?</vt:lpstr>
      <vt:lpstr>Homelessness and Poverty Among Students in District 24</vt:lpstr>
      <vt:lpstr>Percentage of Homeless Students in Districts in Queens </vt:lpstr>
      <vt:lpstr>Young Students Are Most At Risk</vt:lpstr>
      <vt:lpstr>Student Homelessness by Race and Ethnicity in District 24</vt:lpstr>
      <vt:lpstr>English Language Learners in District 24 </vt:lpstr>
      <vt:lpstr>Impacts of Student Homelessness </vt:lpstr>
      <vt:lpstr>Mid-Year School Transfers in District 24</vt:lpstr>
      <vt:lpstr>Chronic Absenteeism Among Homeless Students in District 24</vt:lpstr>
      <vt:lpstr>Chronic Absenteeism Among Homeless Students in District 24</vt:lpstr>
      <vt:lpstr>Suspensions of Homeless Students in District 24</vt:lpstr>
      <vt:lpstr>Additional Needs of Homeless Students in District 24</vt:lpstr>
      <vt:lpstr>Additional Needs of Students Experiencing Homelessness</vt:lpstr>
      <vt:lpstr>3rd–8th Grade State Math Test Proficiency Rates in District 24</vt:lpstr>
      <vt:lpstr>3rd–8th Grade State English Language Arts Test Proficiency Rates in District 24</vt:lpstr>
      <vt:lpstr>Providing Support and Identifying Opportunities </vt:lpstr>
      <vt:lpstr>Dropout Rates for Homeless Students in District 24 </vt:lpstr>
      <vt:lpstr>Graduation Rates for Homeless Students in District 24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603</cp:revision>
  <cp:lastPrinted>2017-09-18T19:32:46Z</cp:lastPrinted>
  <dcterms:created xsi:type="dcterms:W3CDTF">2016-02-09T16:48:50Z</dcterms:created>
  <dcterms:modified xsi:type="dcterms:W3CDTF">2017-11-13T15:33:48Z</dcterms:modified>
</cp:coreProperties>
</file>