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0"/>
  </p:notesMasterIdLst>
  <p:handoutMasterIdLst>
    <p:handoutMasterId r:id="rId31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3" r:id="rId20"/>
    <p:sldId id="275" r:id="rId21"/>
    <p:sldId id="292" r:id="rId22"/>
    <p:sldId id="286" r:id="rId23"/>
    <p:sldId id="276" r:id="rId24"/>
    <p:sldId id="301" r:id="rId25"/>
    <p:sldId id="307" r:id="rId26"/>
    <p:sldId id="305" r:id="rId27"/>
    <p:sldId id="306" r:id="rId28"/>
    <p:sldId id="30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9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800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f"/><Relationship Id="rId3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Student Homelessness in </a:t>
            </a:r>
            <a:b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New York City Public Schools</a:t>
            </a:r>
            <a: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/>
            </a:r>
            <a:b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3000" b="1" dirty="0" smtClean="0">
                <a:solidFill>
                  <a:srgbClr val="002060"/>
                </a:solidFill>
                <a:cs typeface="Founders Grotesk Medium"/>
              </a:rPr>
              <a:t>District 25, </a:t>
            </a: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SY 2015–16</a:t>
            </a:r>
            <a:endParaRPr lang="en-US" sz="3000" b="1" cap="none" dirty="0">
              <a:solidFill>
                <a:schemeClr val="bg2">
                  <a:lumMod val="25000"/>
                </a:schemeClr>
              </a:solidFill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2226807" cy="1325722"/>
          </a:xfrm>
        </p:spPr>
        <p:txBody>
          <a:bodyPr>
            <a:noAutofit/>
          </a:bodyPr>
          <a:lstStyle/>
          <a:p>
            <a:r>
              <a:rPr lang="en-US" b="1" smtClean="0">
                <a:solidFill>
                  <a:srgbClr val="072C62"/>
                </a:solidFill>
                <a:cs typeface="Founders Grotesk Medium"/>
              </a:rPr>
              <a:t>Percentage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of Homeless Students in Districts in the </a:t>
            </a:r>
            <a:r>
              <a:rPr lang="en-US" b="1" dirty="0" smtClean="0">
                <a:cs typeface="Founders Grotesk Medium"/>
              </a:rPr>
              <a:t>Queens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/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seven school districts in Queens, District 25 had the </a:t>
            </a:r>
            <a:r>
              <a:rPr lang="en-US" sz="2200" b="1" dirty="0" smtClean="0"/>
              <a:t>2</a:t>
            </a:r>
            <a:r>
              <a:rPr lang="en-US" sz="2200" b="1" baseline="30000" dirty="0" smtClean="0"/>
              <a:t>nd</a:t>
            </a:r>
            <a:r>
              <a:rPr lang="en-US" sz="2200" b="1" dirty="0" smtClean="0"/>
              <a:t> lowest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98" y="1276705"/>
            <a:ext cx="7518248" cy="4430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25.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60" y="1053824"/>
            <a:ext cx="8261440" cy="49278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Hispanic students were most at risk of experiencing homelessness in District 25.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Student Homelessness by Race and Ethnicity in District 25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45" y="1023910"/>
            <a:ext cx="7317781" cy="4899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English Language Learners in District 25</a:t>
            </a:r>
            <a:br>
              <a:rPr lang="en-US" b="1" dirty="0" smtClean="0">
                <a:solidFill>
                  <a:srgbClr val="002060"/>
                </a:solidFill>
                <a:cs typeface="Founders Grotesk Medium"/>
              </a:rPr>
            </a:b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Nearly 40%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67" y="1078962"/>
            <a:ext cx="7816599" cy="4617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Mid-Year School Transfers in District 25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Over 15%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29%.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337163"/>
            <a:ext cx="6362700" cy="2202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440" y="343043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69500" y="3410468"/>
            <a:ext cx="1482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02060"/>
                </a:solidFill>
                <a:cs typeface="Founders Grotesk Medium"/>
              </a:rPr>
              <a:t>Chronic Absenteeism Among Homeless Students in District 25</a:t>
            </a:r>
            <a:endParaRPr lang="en-US" sz="3800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25.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3302616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1177450"/>
            <a:ext cx="5791200" cy="20862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Chronic Absenteeism Among Homeless Students in District 25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25 </a:t>
            </a:r>
            <a:r>
              <a:rPr lang="en-US" sz="2200" b="1" dirty="0" smtClean="0"/>
              <a:t>ranks low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Suspensions of Homeless Students </a:t>
            </a:r>
            <a:r>
              <a:rPr lang="en-US" b="1" dirty="0">
                <a:solidFill>
                  <a:srgbClr val="002060"/>
                </a:solidFill>
                <a:cs typeface="Founders Grotesk Medium"/>
              </a:rPr>
              <a:t>i</a:t>
            </a: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n District 25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25, </a:t>
            </a:r>
            <a:r>
              <a:rPr lang="en-US" sz="2200" b="1" dirty="0" smtClean="0"/>
              <a:t>students living in shelters had the highest suspension rate at 10.8%.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970022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16" y="1516951"/>
            <a:ext cx="6549468" cy="23602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215007" cy="5401568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02060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02060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 Grade State Math Test Proficiency Rates in District 25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25, </a:t>
            </a:r>
            <a:r>
              <a:rPr lang="en-US" sz="2200" b="1" dirty="0" smtClean="0">
                <a:latin typeface="Helvetica"/>
                <a:cs typeface="Helvetica"/>
              </a:rPr>
              <a:t>less than half of all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03" y="1117742"/>
            <a:ext cx="7977283" cy="4762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02060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02060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 Grade State English Language Arts Test Proficiency Rates in District 25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half of all 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1" y="1657313"/>
            <a:ext cx="7289488" cy="44920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to those 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Dropout Rates for Homeless Students in District 25</a:t>
            </a:r>
            <a:br>
              <a:rPr lang="en-US" b="1" dirty="0" smtClean="0">
                <a:solidFill>
                  <a:srgbClr val="002060"/>
                </a:solidFill>
                <a:cs typeface="Founders Grotesk Medium"/>
              </a:rPr>
            </a:b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25 among homeless students was over two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11" y="1207178"/>
            <a:ext cx="7740289" cy="4660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Graduation Rates for Homeless Students in District 25</a:t>
            </a:r>
            <a:br>
              <a:rPr lang="en-US" b="1" dirty="0" smtClean="0">
                <a:solidFill>
                  <a:srgbClr val="002060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25 was 51%.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3" y="1273338"/>
            <a:ext cx="7574867" cy="44289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6" y="49203"/>
            <a:ext cx="4355250" cy="6216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39" y="49203"/>
            <a:ext cx="4217462" cy="623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51" y="640015"/>
            <a:ext cx="7350414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456" y="887158"/>
            <a:ext cx="3707075" cy="54821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233" y="807232"/>
            <a:ext cx="3164367" cy="5750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06" y="994270"/>
            <a:ext cx="4964601" cy="535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1,700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25.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 smtClean="0"/>
              <a:t>16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72C62"/>
                </a:solidFill>
                <a:cs typeface="Founders Grotesk Medium"/>
              </a:rPr>
              <a:t>Student Homelessness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in </a:t>
            </a: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District 25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61" y="1082599"/>
            <a:ext cx="5476480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Where Do Homeless Students Sleep in District 25?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204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1,447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87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00" y="1719190"/>
            <a:ext cx="5969000" cy="2243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Homelessness and Poverty Among Students in District 25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</a:t>
            </a:r>
            <a:r>
              <a:rPr lang="en-US" sz="2200" dirty="0"/>
              <a:t>4</a:t>
            </a:r>
            <a:r>
              <a:rPr lang="en-US" sz="2200" dirty="0" smtClean="0"/>
              <a:t>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2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299" y="1684469"/>
            <a:ext cx="6442901" cy="2830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9376</TotalTime>
  <Words>1392</Words>
  <Application>Microsoft Macintosh PowerPoint</Application>
  <PresentationFormat>Widescreen</PresentationFormat>
  <Paragraphs>142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25,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25?</vt:lpstr>
      <vt:lpstr>Homelessness and Poverty Among Students in District 25</vt:lpstr>
      <vt:lpstr>Percentage of Homeless Students in Districts in the Queens </vt:lpstr>
      <vt:lpstr>Young Students Are Most At Risk</vt:lpstr>
      <vt:lpstr>Student Homelessness by Race and Ethnicity in District 25</vt:lpstr>
      <vt:lpstr>English Language Learners in District 25 </vt:lpstr>
      <vt:lpstr>Impacts of Student Homelessness </vt:lpstr>
      <vt:lpstr>Mid-Year School Transfers in District 25</vt:lpstr>
      <vt:lpstr>Chronic Absenteeism Among Homeless Students in District 25</vt:lpstr>
      <vt:lpstr>Chronic Absenteeism Among Homeless Students in District 25</vt:lpstr>
      <vt:lpstr>Suspensions of Homeless Students in District 25</vt:lpstr>
      <vt:lpstr>Additional Needs of Students Experiencing Homelessness</vt:lpstr>
      <vt:lpstr>3rd–8th Grade State Math Test Proficiency Rates in District 25</vt:lpstr>
      <vt:lpstr>3rd–8th Grade State English Language Arts Test Proficiency Rates in District 25</vt:lpstr>
      <vt:lpstr>Providing Support and Identifying Opportunities </vt:lpstr>
      <vt:lpstr>Dropout Rates for Homeless Students in District 25 </vt:lpstr>
      <vt:lpstr>Graduation Rates for Homeless Students in District 25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588</cp:revision>
  <cp:lastPrinted>2017-09-18T19:32:46Z</cp:lastPrinted>
  <dcterms:created xsi:type="dcterms:W3CDTF">2016-02-09T16:48:50Z</dcterms:created>
  <dcterms:modified xsi:type="dcterms:W3CDTF">2017-11-08T18:45:36Z</dcterms:modified>
</cp:coreProperties>
</file>